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22" r:id="rId3"/>
    <p:sldId id="261" r:id="rId4"/>
    <p:sldId id="262" r:id="rId5"/>
    <p:sldId id="263" r:id="rId6"/>
    <p:sldId id="258" r:id="rId7"/>
    <p:sldId id="259" r:id="rId8"/>
    <p:sldId id="257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90" r:id="rId32"/>
    <p:sldId id="291" r:id="rId33"/>
    <p:sldId id="292" r:id="rId34"/>
    <p:sldId id="293" r:id="rId35"/>
    <p:sldId id="286" r:id="rId36"/>
    <p:sldId id="287" r:id="rId37"/>
    <p:sldId id="288" r:id="rId38"/>
    <p:sldId id="294" r:id="rId39"/>
    <p:sldId id="289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0" autoAdjust="0"/>
    <p:restoredTop sz="91402" autoAdjust="0"/>
  </p:normalViewPr>
  <p:slideViewPr>
    <p:cSldViewPr snapToGrid="0" snapToObjects="1">
      <p:cViewPr>
        <p:scale>
          <a:sx n="178" d="100"/>
          <a:sy n="178" d="100"/>
        </p:scale>
        <p:origin x="-80" y="2112"/>
      </p:cViewPr>
      <p:guideLst>
        <p:guide orient="horz" pos="4214"/>
        <p:guide pos="4385"/>
      </p:guideLst>
    </p:cSldViewPr>
  </p:slideViewPr>
  <p:outlineViewPr>
    <p:cViewPr>
      <p:scale>
        <a:sx n="33" d="100"/>
        <a:sy n="33" d="100"/>
      </p:scale>
      <p:origin x="0" y="728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printerSettings" Target="printerSettings/printerSettings1.bin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62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4" Type="http://schemas.openxmlformats.org/officeDocument/2006/relationships/image" Target="../media/image173.emf"/><Relationship Id="rId5" Type="http://schemas.openxmlformats.org/officeDocument/2006/relationships/image" Target="../media/image174.emf"/><Relationship Id="rId6" Type="http://schemas.openxmlformats.org/officeDocument/2006/relationships/image" Target="../media/image175.emf"/><Relationship Id="rId7" Type="http://schemas.openxmlformats.org/officeDocument/2006/relationships/image" Target="../media/image176.emf"/><Relationship Id="rId8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4" Type="http://schemas.openxmlformats.org/officeDocument/2006/relationships/image" Target="../media/image1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180.emf"/><Relationship Id="rId6" Type="http://schemas.openxmlformats.org/officeDocument/2006/relationships/image" Target="../media/image181.emf"/><Relationship Id="rId7" Type="http://schemas.openxmlformats.org/officeDocument/2006/relationships/image" Target="../media/image182.emf"/><Relationship Id="rId8" Type="http://schemas.openxmlformats.org/officeDocument/2006/relationships/image" Target="../media/image183.emf"/><Relationship Id="rId9" Type="http://schemas.openxmlformats.org/officeDocument/2006/relationships/image" Target="../media/image1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85.emf"/><Relationship Id="rId5" Type="http://schemas.openxmlformats.org/officeDocument/2006/relationships/image" Target="../media/image186.emf"/><Relationship Id="rId6" Type="http://schemas.openxmlformats.org/officeDocument/2006/relationships/image" Target="../media/image187.emf"/><Relationship Id="rId7" Type="http://schemas.openxmlformats.org/officeDocument/2006/relationships/image" Target="../media/image188.emf"/><Relationship Id="rId8" Type="http://schemas.openxmlformats.org/officeDocument/2006/relationships/image" Target="../media/image189.emf"/><Relationship Id="rId9" Type="http://schemas.openxmlformats.org/officeDocument/2006/relationships/image" Target="../media/image190.emf"/><Relationship Id="rId10" Type="http://schemas.openxmlformats.org/officeDocument/2006/relationships/image" Target="../media/image191.emf"/><Relationship Id="rId11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4" Type="http://schemas.openxmlformats.org/officeDocument/2006/relationships/image" Target="../media/image195.emf"/><Relationship Id="rId5" Type="http://schemas.openxmlformats.org/officeDocument/2006/relationships/image" Target="../media/image196.emf"/><Relationship Id="rId6" Type="http://schemas.openxmlformats.org/officeDocument/2006/relationships/image" Target="../media/image1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3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4" Type="http://schemas.openxmlformats.org/officeDocument/2006/relationships/image" Target="../media/image200.emf"/><Relationship Id="rId5" Type="http://schemas.openxmlformats.org/officeDocument/2006/relationships/image" Target="../media/image201.emf"/><Relationship Id="rId6" Type="http://schemas.openxmlformats.org/officeDocument/2006/relationships/image" Target="../media/image202.emf"/><Relationship Id="rId7" Type="http://schemas.openxmlformats.org/officeDocument/2006/relationships/image" Target="../media/image20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6.emf"/><Relationship Id="rId5" Type="http://schemas.openxmlformats.org/officeDocument/2006/relationships/image" Target="../media/image207.emf"/><Relationship Id="rId6" Type="http://schemas.openxmlformats.org/officeDocument/2006/relationships/image" Target="../media/image208.emf"/><Relationship Id="rId7" Type="http://schemas.openxmlformats.org/officeDocument/2006/relationships/image" Target="../media/image209.emf"/><Relationship Id="rId8" Type="http://schemas.openxmlformats.org/officeDocument/2006/relationships/image" Target="../media/image210.emf"/><Relationship Id="rId9" Type="http://schemas.openxmlformats.org/officeDocument/2006/relationships/image" Target="../media/image211.emf"/><Relationship Id="rId10" Type="http://schemas.openxmlformats.org/officeDocument/2006/relationships/image" Target="../media/image212.emf"/><Relationship Id="rId11" Type="http://schemas.openxmlformats.org/officeDocument/2006/relationships/image" Target="../media/image2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7.emf"/><Relationship Id="rId5" Type="http://schemas.openxmlformats.org/officeDocument/2006/relationships/image" Target="../media/image208.emf"/><Relationship Id="rId6" Type="http://schemas.openxmlformats.org/officeDocument/2006/relationships/image" Target="../media/image209.emf"/><Relationship Id="rId7" Type="http://schemas.openxmlformats.org/officeDocument/2006/relationships/image" Target="../media/image210.emf"/><Relationship Id="rId8" Type="http://schemas.openxmlformats.org/officeDocument/2006/relationships/image" Target="../media/image211.emf"/><Relationship Id="rId9" Type="http://schemas.openxmlformats.org/officeDocument/2006/relationships/image" Target="../media/image212.emf"/><Relationship Id="rId10" Type="http://schemas.openxmlformats.org/officeDocument/2006/relationships/image" Target="../media/image213.emf"/><Relationship Id="rId11" Type="http://schemas.openxmlformats.org/officeDocument/2006/relationships/image" Target="../media/image2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emf"/><Relationship Id="rId4" Type="http://schemas.openxmlformats.org/officeDocument/2006/relationships/image" Target="../media/image213.emf"/><Relationship Id="rId5" Type="http://schemas.openxmlformats.org/officeDocument/2006/relationships/image" Target="../media/image214.emf"/><Relationship Id="rId6" Type="http://schemas.openxmlformats.org/officeDocument/2006/relationships/image" Target="../media/image2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4" Type="http://schemas.openxmlformats.org/officeDocument/2006/relationships/image" Target="../media/image218.emf"/><Relationship Id="rId5" Type="http://schemas.openxmlformats.org/officeDocument/2006/relationships/image" Target="../media/image219.emf"/><Relationship Id="rId6" Type="http://schemas.openxmlformats.org/officeDocument/2006/relationships/image" Target="../media/image2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6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3.emf"/><Relationship Id="rId5" Type="http://schemas.openxmlformats.org/officeDocument/2006/relationships/image" Target="../media/image224.emf"/><Relationship Id="rId6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6.emf"/><Relationship Id="rId5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6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4.emf"/><Relationship Id="rId12" Type="http://schemas.openxmlformats.org/officeDocument/2006/relationships/image" Target="../media/image2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Relationship Id="rId3" Type="http://schemas.openxmlformats.org/officeDocument/2006/relationships/image" Target="../media/image214.emf"/><Relationship Id="rId4" Type="http://schemas.openxmlformats.org/officeDocument/2006/relationships/image" Target="../media/image228.emf"/><Relationship Id="rId5" Type="http://schemas.openxmlformats.org/officeDocument/2006/relationships/image" Target="../media/image229.emf"/><Relationship Id="rId6" Type="http://schemas.openxmlformats.org/officeDocument/2006/relationships/image" Target="../media/image208.emf"/><Relationship Id="rId7" Type="http://schemas.openxmlformats.org/officeDocument/2006/relationships/image" Target="../media/image230.emf"/><Relationship Id="rId8" Type="http://schemas.openxmlformats.org/officeDocument/2006/relationships/image" Target="../media/image231.emf"/><Relationship Id="rId9" Type="http://schemas.openxmlformats.org/officeDocument/2006/relationships/image" Target="../media/image232.emf"/><Relationship Id="rId10" Type="http://schemas.openxmlformats.org/officeDocument/2006/relationships/image" Target="../media/image233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emf"/><Relationship Id="rId4" Type="http://schemas.openxmlformats.org/officeDocument/2006/relationships/image" Target="../media/image237.emf"/><Relationship Id="rId5" Type="http://schemas.openxmlformats.org/officeDocument/2006/relationships/image" Target="../media/image2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emf"/><Relationship Id="rId4" Type="http://schemas.openxmlformats.org/officeDocument/2006/relationships/image" Target="../media/image207.emf"/><Relationship Id="rId5" Type="http://schemas.openxmlformats.org/officeDocument/2006/relationships/image" Target="../media/image2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emf"/><Relationship Id="rId4" Type="http://schemas.openxmlformats.org/officeDocument/2006/relationships/image" Target="../media/image239.emf"/><Relationship Id="rId5" Type="http://schemas.openxmlformats.org/officeDocument/2006/relationships/image" Target="../media/image2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353" y="4300235"/>
            <a:ext cx="180975" cy="161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720" y="2646684"/>
            <a:ext cx="161925" cy="161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222" y="3095990"/>
            <a:ext cx="161925" cy="2286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 rot="2511734">
            <a:off x="1256741" y="3519788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 rot="2511734">
            <a:off x="2956866" y="3519789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/>
              <a:t/>
            </a:r>
          </a:p>
        </p:txBody>
      </p:sp>
      <p:sp>
        <p:nvSpPr>
          <p:cNvPr id="13" name="Freeform 12"/>
          <p:cNvSpPr/>
          <p:nvPr/>
        </p:nvSpPr>
        <p:spPr>
          <a:xfrm rot="2511734">
            <a:off x="4816270" y="3519788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/>
              <a:t/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5362598" y="4162140"/>
            <a:ext cx="79940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451050" y="4162140"/>
            <a:ext cx="1360822" cy="0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811872" y="4162138"/>
            <a:ext cx="550726" cy="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928558" y="4162140"/>
            <a:ext cx="54660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738865" y="4162138"/>
            <a:ext cx="1189693" cy="2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1755591" y="2862583"/>
            <a:ext cx="0" cy="12995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1769861" y="3590311"/>
            <a:ext cx="527511" cy="55755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283102" y="3343714"/>
            <a:ext cx="227065" cy="260865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13" idx="1"/>
          </p:cNvCxnSpPr>
          <p:nvPr/>
        </p:nvCxnSpPr>
        <p:spPr>
          <a:xfrm>
            <a:off x="1755591" y="3508343"/>
            <a:ext cx="3537882" cy="33619"/>
          </a:xfrm>
          <a:prstGeom prst="straightConnector1">
            <a:avLst/>
          </a:prstGeom>
          <a:ln w="3175" cmpd="sng">
            <a:solidFill>
              <a:srgbClr val="000000"/>
            </a:solidFill>
            <a:prstDash val="solid"/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404039" y="4651057"/>
            <a:ext cx="3557693" cy="1374"/>
          </a:xfrm>
          <a:prstGeom prst="straightConnector1">
            <a:avLst/>
          </a:prstGeom>
          <a:ln w="3175" cmpd="sng">
            <a:solidFill>
              <a:srgbClr val="000000"/>
            </a:solidFill>
            <a:prstDash val="solid"/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9543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800316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80952" y="2770877"/>
            <a:ext cx="2037793" cy="2037793"/>
            <a:chOff x="3020271" y="2628257"/>
            <a:chExt cx="2037793" cy="2037793"/>
          </a:xfrm>
        </p:grpSpPr>
        <p:sp>
          <p:nvSpPr>
            <p:cNvPr id="4" name="Oval 3"/>
            <p:cNvSpPr/>
            <p:nvPr/>
          </p:nvSpPr>
          <p:spPr>
            <a:xfrm>
              <a:off x="3631609" y="3239595"/>
              <a:ext cx="815117" cy="81511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/>
            </p:cNvSpPr>
            <p:nvPr/>
          </p:nvSpPr>
          <p:spPr>
            <a:xfrm>
              <a:off x="3427829" y="3035815"/>
              <a:ext cx="1222676" cy="12226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224050" y="2832036"/>
              <a:ext cx="1630234" cy="163023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0271" y="2628257"/>
              <a:ext cx="2037793" cy="203779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35388" y="3443374"/>
              <a:ext cx="407559" cy="4075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33454" y="3728615"/>
            <a:ext cx="134552" cy="139322"/>
            <a:chOff x="4370172" y="3239594"/>
            <a:chExt cx="269103" cy="27864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504723" y="3239594"/>
              <a:ext cx="0" cy="27864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370172" y="3378916"/>
              <a:ext cx="26910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>
            <a:off x="1600730" y="3798276"/>
            <a:ext cx="140024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0" y="3887166"/>
            <a:ext cx="1270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4776122" y="733084"/>
            <a:ext cx="1786385" cy="2037793"/>
            <a:chOff x="4227177" y="2524740"/>
            <a:chExt cx="1786385" cy="240775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227177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524908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822639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120370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18101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1583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356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96" y="1831876"/>
            <a:ext cx="165100" cy="13970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775953" y="1760483"/>
            <a:ext cx="22483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>
            <a:off x="4473665" y="3545117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4843311" y="3585994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227754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5641198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018594" y="4569366"/>
            <a:ext cx="1400243" cy="35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96" y="4230950"/>
            <a:ext cx="177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75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020042" y="798167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3020042" y="2097723"/>
            <a:ext cx="3029808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303727" y="2097722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50" y="1989772"/>
            <a:ext cx="241300" cy="21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77" y="2744478"/>
            <a:ext cx="2159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4542180" y="678073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15706" y="1624514"/>
            <a:ext cx="1266836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246" y="923666"/>
            <a:ext cx="347439" cy="59561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2931142" y="3718412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31142" y="5017969"/>
            <a:ext cx="1984564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214827" y="5017967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706" y="5017970"/>
            <a:ext cx="241300" cy="21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77" y="5664723"/>
            <a:ext cx="215900" cy="21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291" y="3718412"/>
            <a:ext cx="215900" cy="304800"/>
          </a:xfrm>
          <a:prstGeom prst="rect">
            <a:avLst/>
          </a:prstGeom>
        </p:spPr>
      </p:pic>
      <p:sp>
        <p:nvSpPr>
          <p:cNvPr id="23" name="Freeform 22"/>
          <p:cNvSpPr/>
          <p:nvPr/>
        </p:nvSpPr>
        <p:spPr>
          <a:xfrm rot="19579737">
            <a:off x="3460455" y="3273396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98074" y="3487280"/>
            <a:ext cx="248690" cy="8045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949636" y="4291809"/>
            <a:ext cx="948438" cy="7261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352" y="3743812"/>
            <a:ext cx="266700" cy="2794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4426523"/>
            <a:ext cx="177800" cy="2413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8" y="4286823"/>
            <a:ext cx="1828800" cy="2794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12" y="4610741"/>
            <a:ext cx="1130300" cy="22860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 flipV="1">
            <a:off x="4302344" y="4520857"/>
            <a:ext cx="408222" cy="1469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402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/>
          <p:cNvSpPr/>
          <p:nvPr/>
        </p:nvSpPr>
        <p:spPr>
          <a:xfrm>
            <a:off x="4670880" y="1183922"/>
            <a:ext cx="1409873" cy="1049385"/>
          </a:xfrm>
          <a:custGeom>
            <a:avLst/>
            <a:gdLst>
              <a:gd name="connsiteX0" fmla="*/ 0 w 1409873"/>
              <a:gd name="connsiteY0" fmla="*/ 452042 h 1049385"/>
              <a:gd name="connsiteX1" fmla="*/ 882516 w 1409873"/>
              <a:gd name="connsiteY1" fmla="*/ 0 h 1049385"/>
              <a:gd name="connsiteX2" fmla="*/ 1409873 w 1409873"/>
              <a:gd name="connsiteY2" fmla="*/ 608105 h 1049385"/>
              <a:gd name="connsiteX3" fmla="*/ 489688 w 1409873"/>
              <a:gd name="connsiteY3" fmla="*/ 1049385 h 1049385"/>
              <a:gd name="connsiteX4" fmla="*/ 0 w 1409873"/>
              <a:gd name="connsiteY4" fmla="*/ 452042 h 10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873" h="1049385">
                <a:moveTo>
                  <a:pt x="0" y="452042"/>
                </a:moveTo>
                <a:lnTo>
                  <a:pt x="882516" y="0"/>
                </a:lnTo>
                <a:lnTo>
                  <a:pt x="1409873" y="608105"/>
                </a:lnTo>
                <a:lnTo>
                  <a:pt x="489688" y="1049385"/>
                </a:lnTo>
                <a:lnTo>
                  <a:pt x="0" y="4520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416960" y="780792"/>
            <a:ext cx="0" cy="2935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3416960" y="3733528"/>
            <a:ext cx="443833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486" y="3625575"/>
            <a:ext cx="2413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3709398" y="818866"/>
            <a:ext cx="3425345" cy="2172500"/>
          </a:xfrm>
          <a:custGeom>
            <a:avLst/>
            <a:gdLst>
              <a:gd name="connsiteX0" fmla="*/ 0 w 3425345"/>
              <a:gd name="connsiteY0" fmla="*/ 1604308 h 2105654"/>
              <a:gd name="connsiteX1" fmla="*/ 1186339 w 3425345"/>
              <a:gd name="connsiteY1" fmla="*/ 701885 h 2105654"/>
              <a:gd name="connsiteX2" fmla="*/ 2924075 w 3425345"/>
              <a:gd name="connsiteY2" fmla="*/ 0 h 2105654"/>
              <a:gd name="connsiteX3" fmla="*/ 3425345 w 3425345"/>
              <a:gd name="connsiteY3" fmla="*/ 651750 h 2105654"/>
              <a:gd name="connsiteX4" fmla="*/ 1787863 w 3425345"/>
              <a:gd name="connsiteY4" fmla="*/ 1236654 h 2105654"/>
              <a:gd name="connsiteX5" fmla="*/ 517979 w 3425345"/>
              <a:gd name="connsiteY5" fmla="*/ 2105654 h 2105654"/>
              <a:gd name="connsiteX6" fmla="*/ 0 w 3425345"/>
              <a:gd name="connsiteY6" fmla="*/ 1604308 h 2105654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345" h="2172500">
                <a:moveTo>
                  <a:pt x="0" y="1604308"/>
                </a:moveTo>
                <a:cubicBezTo>
                  <a:pt x="100254" y="1359205"/>
                  <a:pt x="698993" y="969270"/>
                  <a:pt x="1186339" y="701885"/>
                </a:cubicBezTo>
                <a:cubicBezTo>
                  <a:pt x="1673685" y="434500"/>
                  <a:pt x="2550907" y="8356"/>
                  <a:pt x="2924075" y="0"/>
                </a:cubicBezTo>
                <a:lnTo>
                  <a:pt x="3425345" y="651750"/>
                </a:lnTo>
                <a:cubicBezTo>
                  <a:pt x="2985341" y="690743"/>
                  <a:pt x="2344830" y="966485"/>
                  <a:pt x="1787863" y="1236654"/>
                </a:cubicBezTo>
                <a:cubicBezTo>
                  <a:pt x="1230896" y="1506823"/>
                  <a:pt x="832665" y="1944108"/>
                  <a:pt x="584815" y="2172500"/>
                </a:cubicBezTo>
                <a:lnTo>
                  <a:pt x="0" y="160430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71620" y="1639375"/>
            <a:ext cx="492432" cy="60909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43230" y="1182679"/>
            <a:ext cx="521453" cy="59925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809668" y="1182679"/>
            <a:ext cx="719209" cy="30766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250462" y="1947037"/>
            <a:ext cx="66427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914732" y="1947037"/>
            <a:ext cx="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5809668" y="1150533"/>
            <a:ext cx="6750" cy="33980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250462" y="2371587"/>
            <a:ext cx="6642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05509" y="1182679"/>
            <a:ext cx="71920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reeform 34"/>
          <p:cNvSpPr/>
          <p:nvPr/>
        </p:nvSpPr>
        <p:spPr>
          <a:xfrm>
            <a:off x="4495644" y="2206728"/>
            <a:ext cx="101828" cy="164177"/>
          </a:xfrm>
          <a:custGeom>
            <a:avLst/>
            <a:gdLst>
              <a:gd name="connsiteX0" fmla="*/ 0 w 101828"/>
              <a:gd name="connsiteY0" fmla="*/ 0 h 164177"/>
              <a:gd name="connsiteX1" fmla="*/ 101406 w 101828"/>
              <a:gd name="connsiteY1" fmla="*/ 72431 h 164177"/>
              <a:gd name="connsiteX2" fmla="*/ 38631 w 101828"/>
              <a:gd name="connsiteY2" fmla="*/ 164177 h 164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828" h="164177">
                <a:moveTo>
                  <a:pt x="0" y="0"/>
                </a:moveTo>
                <a:cubicBezTo>
                  <a:pt x="47484" y="22534"/>
                  <a:pt x="94968" y="45068"/>
                  <a:pt x="101406" y="72431"/>
                </a:cubicBezTo>
                <a:cubicBezTo>
                  <a:pt x="107844" y="99794"/>
                  <a:pt x="38631" y="164177"/>
                  <a:pt x="38631" y="16417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132367" y="1178209"/>
            <a:ext cx="72684" cy="140034"/>
          </a:xfrm>
          <a:custGeom>
            <a:avLst/>
            <a:gdLst>
              <a:gd name="connsiteX0" fmla="*/ 53369 w 72684"/>
              <a:gd name="connsiteY0" fmla="*/ 0 h 140034"/>
              <a:gd name="connsiteX1" fmla="*/ 252 w 72684"/>
              <a:gd name="connsiteY1" fmla="*/ 86918 h 140034"/>
              <a:gd name="connsiteX2" fmla="*/ 72684 w 72684"/>
              <a:gd name="connsiteY2" fmla="*/ 140034 h 14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84" h="140034">
                <a:moveTo>
                  <a:pt x="53369" y="0"/>
                </a:moveTo>
                <a:cubicBezTo>
                  <a:pt x="25201" y="31789"/>
                  <a:pt x="-2967" y="63579"/>
                  <a:pt x="252" y="86918"/>
                </a:cubicBezTo>
                <a:cubicBezTo>
                  <a:pt x="3471" y="110257"/>
                  <a:pt x="72684" y="140034"/>
                  <a:pt x="72684" y="14003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16" y="2252620"/>
            <a:ext cx="127000" cy="1016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83" y="949978"/>
            <a:ext cx="609600" cy="165100"/>
          </a:xfrm>
          <a:prstGeom prst="rect">
            <a:avLst/>
          </a:prstGeom>
        </p:spPr>
      </p:pic>
      <p:cxnSp>
        <p:nvCxnSpPr>
          <p:cNvPr id="42" name="Straight Connector 41"/>
          <p:cNvCxnSpPr>
            <a:stCxn id="40" idx="2"/>
          </p:cNvCxnSpPr>
          <p:nvPr/>
        </p:nvCxnSpPr>
        <p:spPr>
          <a:xfrm flipH="1">
            <a:off x="6286623" y="1115078"/>
            <a:ext cx="82860" cy="131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480" y="1999665"/>
            <a:ext cx="419100" cy="266700"/>
          </a:xfrm>
          <a:prstGeom prst="rect">
            <a:avLst/>
          </a:prstGeom>
        </p:spPr>
      </p:pic>
      <p:cxnSp>
        <p:nvCxnSpPr>
          <p:cNvPr id="45" name="Straight Connector 44"/>
          <p:cNvCxnSpPr/>
          <p:nvPr/>
        </p:nvCxnSpPr>
        <p:spPr>
          <a:xfrm>
            <a:off x="4914732" y="1947037"/>
            <a:ext cx="0" cy="17864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52" y="2266365"/>
            <a:ext cx="4826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19" y="1718437"/>
            <a:ext cx="965200" cy="228600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 flipH="1">
            <a:off x="5805509" y="1490341"/>
            <a:ext cx="10909" cy="22431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86" y="3869748"/>
            <a:ext cx="114300" cy="1016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27" y="3853774"/>
            <a:ext cx="584200" cy="1651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909" y="1597685"/>
            <a:ext cx="292100" cy="165100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 flipH="1" flipV="1">
            <a:off x="4914732" y="2139156"/>
            <a:ext cx="177174" cy="215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5814558" y="1318243"/>
            <a:ext cx="507661" cy="463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6304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72" y="3941204"/>
            <a:ext cx="9525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99" y="2723484"/>
            <a:ext cx="1358900" cy="3175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838" y="2623039"/>
            <a:ext cx="660400" cy="33645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5" y="4030104"/>
            <a:ext cx="241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20" y="3808815"/>
            <a:ext cx="139700" cy="139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0464" y="1933700"/>
            <a:ext cx="1793651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900464" y="1495862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00464" y="3295691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53363" y="3297444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682599" y="1495862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6988" y="1495862"/>
            <a:ext cx="1746540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61698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36352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616988" y="3295690"/>
            <a:ext cx="175755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705354" y="1933701"/>
            <a:ext cx="2062099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705354" y="1495863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705354" y="3295692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67453" y="3295691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751654" y="1495863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421878" y="1495863"/>
            <a:ext cx="2057312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421878" y="1495863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705354" y="3733530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421878" y="3295689"/>
            <a:ext cx="2073111" cy="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63528" y="1495862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3682599" y="1933699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4352516" y="3295689"/>
            <a:ext cx="106936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142317" y="2581082"/>
            <a:ext cx="809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067077" y="2578267"/>
            <a:ext cx="579538" cy="28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94115" y="3701322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1900464" y="3733528"/>
            <a:ext cx="5795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7457166" y="1487772"/>
            <a:ext cx="11012" cy="179982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5634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3337469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483263" y="1971616"/>
            <a:ext cx="3260468" cy="2312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483263" y="4284473"/>
            <a:ext cx="3260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>
            <a:off x="1914578" y="2976383"/>
            <a:ext cx="2900298" cy="2597225"/>
          </a:xfrm>
          <a:prstGeom prst="arc">
            <a:avLst>
              <a:gd name="adj1" fmla="val 13168483"/>
              <a:gd name="adj2" fmla="val 0"/>
            </a:avLst>
          </a:prstGeom>
          <a:ln w="28575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374205" y="3279707"/>
            <a:ext cx="966766" cy="1004766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rot="15300000">
            <a:off x="4893569" y="3867400"/>
            <a:ext cx="853030" cy="834145"/>
          </a:xfrm>
          <a:prstGeom prst="arc">
            <a:avLst>
              <a:gd name="adj1" fmla="val 17149495"/>
              <a:gd name="adj2" fmla="val 21328869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35623">
            <a:off x="3030460" y="3482064"/>
            <a:ext cx="1028700" cy="3683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645" y="4594851"/>
            <a:ext cx="482600" cy="3429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069" y="4349834"/>
            <a:ext cx="152400" cy="3175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5708374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20" y="4010561"/>
            <a:ext cx="279400" cy="215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663" y="4594851"/>
            <a:ext cx="1371600" cy="4191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3374205" y="4496615"/>
            <a:ext cx="2423774" cy="169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281" y="4337865"/>
            <a:ext cx="190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8777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/>
          <p:nvPr/>
        </p:nvSpPr>
        <p:spPr>
          <a:xfrm>
            <a:off x="2488478" y="4298291"/>
            <a:ext cx="3413510" cy="166247"/>
          </a:xfrm>
          <a:prstGeom prst="rect">
            <a:avLst/>
          </a:prstGeom>
          <a:pattFill prst="wdUpDiag">
            <a:fgClr>
              <a:prstClr val="black"/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282381" y="2909576"/>
            <a:ext cx="16077" cy="1383487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299500" y="1176898"/>
            <a:ext cx="1274224" cy="3094922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Arc 39"/>
          <p:cNvSpPr/>
          <p:nvPr/>
        </p:nvSpPr>
        <p:spPr>
          <a:xfrm rot="3840687" flipH="1">
            <a:off x="2989365" y="3050057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4870814" y="1381928"/>
            <a:ext cx="381432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4493339" y="1357957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791797" y="1695361"/>
            <a:ext cx="1080884" cy="262532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4437401" y="152643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365386" y="171098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762" y="1063275"/>
            <a:ext cx="254000" cy="3683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558" y="3124925"/>
            <a:ext cx="292100" cy="3048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57" name="Arc 56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9" name="Oval 58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3566163" y="3671209"/>
            <a:ext cx="1227035" cy="595789"/>
          </a:xfrm>
          <a:prstGeom prst="straightConnector1">
            <a:avLst/>
          </a:prstGeom>
          <a:ln>
            <a:solidFill>
              <a:srgbClr val="3366FF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3499621" y="3626406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c 63"/>
          <p:cNvSpPr/>
          <p:nvPr/>
        </p:nvSpPr>
        <p:spPr>
          <a:xfrm rot="12318694" flipH="1">
            <a:off x="3049802" y="3122802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3462706" y="3569508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.</a:t>
            </a:r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683" y="4557206"/>
            <a:ext cx="254000" cy="2667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244" y="4569906"/>
            <a:ext cx="266700" cy="2540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238" y="3427045"/>
            <a:ext cx="279400" cy="254000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475" y="4138786"/>
            <a:ext cx="112515" cy="98451"/>
          </a:xfrm>
          <a:prstGeom prst="rect">
            <a:avLst/>
          </a:prstGeom>
        </p:spPr>
      </p:pic>
      <p:pic>
        <p:nvPicPr>
          <p:cNvPr id="71" name="Picture 7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416" y="4074406"/>
            <a:ext cx="167747" cy="175040"/>
          </a:xfrm>
          <a:prstGeom prst="rect">
            <a:avLst/>
          </a:prstGeom>
        </p:spPr>
      </p:pic>
      <p:sp>
        <p:nvSpPr>
          <p:cNvPr id="72" name="Arc 71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/>
          <p:cNvSpPr/>
          <p:nvPr/>
        </p:nvSpPr>
        <p:spPr>
          <a:xfrm rot="19073931" flipH="1">
            <a:off x="4205477" y="3824277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3845658"/>
            <a:ext cx="800100" cy="2413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4656501"/>
            <a:ext cx="8001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260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rc 52"/>
          <p:cNvSpPr/>
          <p:nvPr/>
        </p:nvSpPr>
        <p:spPr>
          <a:xfrm rot="18000000" flipH="1">
            <a:off x="3523123" y="3937504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rot="697888" flipH="1" flipV="1">
            <a:off x="4616752" y="4337820"/>
            <a:ext cx="838572" cy="1929648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697888" flipH="1" flipV="1">
            <a:off x="3067230" y="4316380"/>
            <a:ext cx="934580" cy="2150573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697888" flipH="1" flipV="1">
            <a:off x="4185109" y="5489595"/>
            <a:ext cx="402609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697888" flipH="1">
            <a:off x="3758947" y="5932246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697888" flipH="1">
            <a:off x="3715291" y="5755274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697888" flipH="1">
            <a:off x="3678047" y="5559189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838" y="5242386"/>
            <a:ext cx="254000" cy="3683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28" name="Arc 27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319989" y="4505678"/>
            <a:ext cx="89605" cy="89605"/>
          </a:xfrm>
          <a:prstGeom prst="ellipse">
            <a:avLst/>
          </a:prstGeom>
          <a:solidFill>
            <a:srgbClr val="3366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34" y="3899924"/>
            <a:ext cx="254000" cy="266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831" y="3965099"/>
            <a:ext cx="266700" cy="2540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90" y="4614228"/>
            <a:ext cx="279400" cy="254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63" y="4105928"/>
            <a:ext cx="167437" cy="146508"/>
          </a:xfrm>
          <a:prstGeom prst="rect">
            <a:avLst/>
          </a:prstGeom>
        </p:spPr>
      </p:pic>
      <p:sp>
        <p:nvSpPr>
          <p:cNvPr id="41" name="Arc 40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168" y="3568034"/>
            <a:ext cx="800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975690"/>
            <a:ext cx="800100" cy="241300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>
          <a:xfrm rot="697888" flipH="1">
            <a:off x="3404186" y="4155440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414" y="4312456"/>
            <a:ext cx="146477" cy="238025"/>
          </a:xfrm>
          <a:prstGeom prst="rect">
            <a:avLst/>
          </a:prstGeom>
        </p:spPr>
      </p:pic>
      <p:sp>
        <p:nvSpPr>
          <p:cNvPr id="54" name="Arc 53"/>
          <p:cNvSpPr/>
          <p:nvPr/>
        </p:nvSpPr>
        <p:spPr>
          <a:xfrm rot="11587745" flipH="1">
            <a:off x="2830569" y="4515413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855" y="5339610"/>
            <a:ext cx="146477" cy="2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101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/>
          <p:cNvSpPr/>
          <p:nvPr/>
        </p:nvSpPr>
        <p:spPr>
          <a:xfrm rot="12132788" flipH="1">
            <a:off x="2540234" y="4607763"/>
            <a:ext cx="853030" cy="834145"/>
          </a:xfrm>
          <a:prstGeom prst="arc">
            <a:avLst>
              <a:gd name="adj1" fmla="val 15747926"/>
              <a:gd name="adj2" fmla="val 20554454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179805" y="4959603"/>
            <a:ext cx="786943" cy="1641278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00178" y="4239670"/>
            <a:ext cx="2919304" cy="448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300720" y="342292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92" y="3776667"/>
            <a:ext cx="247040" cy="216161"/>
          </a:xfrm>
          <a:prstGeom prst="rect">
            <a:avLst/>
          </a:prstGeom>
        </p:spPr>
      </p:pic>
      <p:sp>
        <p:nvSpPr>
          <p:cNvPr id="35" name="Arc 34"/>
          <p:cNvSpPr/>
          <p:nvPr/>
        </p:nvSpPr>
        <p:spPr>
          <a:xfrm rot="3916184" flipH="1">
            <a:off x="2938278" y="36057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3872178"/>
            <a:ext cx="800100" cy="241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449388"/>
            <a:ext cx="800100" cy="2413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48" y="4959603"/>
            <a:ext cx="249543" cy="405507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H="1">
            <a:off x="2966748" y="4243317"/>
            <a:ext cx="351150" cy="732373"/>
          </a:xfrm>
          <a:prstGeom prst="straightConnector1">
            <a:avLst/>
          </a:prstGeom>
          <a:ln>
            <a:solidFill>
              <a:srgbClr val="3366FF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 rot="12132788" flipH="1">
            <a:off x="1556274" y="4590081"/>
            <a:ext cx="1851659" cy="1196619"/>
          </a:xfrm>
          <a:prstGeom prst="arc">
            <a:avLst>
              <a:gd name="adj1" fmla="val 15220956"/>
              <a:gd name="adj2" fmla="val 21372296"/>
            </a:avLst>
          </a:prstGeom>
          <a:ln w="9525" cmpd="sng"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 rot="900000">
            <a:off x="1858588" y="4099942"/>
            <a:ext cx="1138093" cy="2357564"/>
            <a:chOff x="1398792" y="4312456"/>
            <a:chExt cx="1138093" cy="2357564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1398792" y="5028742"/>
              <a:ext cx="786943" cy="1641278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185735" y="4312456"/>
              <a:ext cx="351150" cy="732373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503" y="5481893"/>
            <a:ext cx="406400" cy="3302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>
            <a:off x="3317898" y="4243317"/>
            <a:ext cx="2085285" cy="41155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5911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693415" y="5461074"/>
            <a:ext cx="4445214" cy="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717716" y="3069562"/>
            <a:ext cx="0" cy="27696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2063852" y="3715178"/>
            <a:ext cx="3345192" cy="1759373"/>
            <a:chOff x="1746335" y="3715178"/>
            <a:chExt cx="4050781" cy="175937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2734160" y="3722284"/>
              <a:ext cx="206384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745442" y="3722284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798009" y="3715178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798009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746335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797116" y="4346095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746335" y="4338989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621" y="2927738"/>
            <a:ext cx="203200" cy="177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833" y="5607805"/>
            <a:ext cx="152400" cy="1778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4588894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875816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61" y="3378649"/>
            <a:ext cx="342900" cy="228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596" y="4013731"/>
            <a:ext cx="342900" cy="2286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330115" y="2927738"/>
            <a:ext cx="863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Kern</a:t>
            </a:r>
            <a:endParaRPr lang="en-US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5409044" y="3565637"/>
            <a:ext cx="1233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Mantel</a:t>
            </a:r>
            <a:endParaRPr lang="en-US" sz="2800" dirty="0"/>
          </a:p>
        </p:txBody>
      </p:sp>
      <p:cxnSp>
        <p:nvCxnSpPr>
          <p:cNvPr id="34" name="Straight Connector 33"/>
          <p:cNvCxnSpPr>
            <a:stCxn id="31" idx="2"/>
          </p:cNvCxnSpPr>
          <p:nvPr/>
        </p:nvCxnSpPr>
        <p:spPr>
          <a:xfrm flipH="1">
            <a:off x="4330115" y="3450958"/>
            <a:ext cx="431857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5193828" y="4088857"/>
            <a:ext cx="756406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484" y="4743348"/>
            <a:ext cx="825500" cy="25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431795" y="4641367"/>
            <a:ext cx="963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</a:t>
            </a:r>
            <a:r>
              <a:rPr lang="en-US" sz="2800" dirty="0" err="1" smtClean="0"/>
              <a:t>Luft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84384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107035" y="3881058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107035" y="1483176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1305376"/>
            <a:ext cx="406400" cy="355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088" y="4082795"/>
            <a:ext cx="381000" cy="304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107035" y="2294668"/>
            <a:ext cx="1450728" cy="1586390"/>
          </a:xfrm>
          <a:prstGeom prst="straightConnector1">
            <a:avLst/>
          </a:prstGeom>
          <a:ln>
            <a:solidFill>
              <a:srgbClr val="00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559390" y="2294670"/>
            <a:ext cx="0" cy="1788125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17267" y="2294668"/>
            <a:ext cx="1640497" cy="3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2030785"/>
            <a:ext cx="406400" cy="4572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145" y="4014354"/>
            <a:ext cx="381000" cy="4064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99" y="1697012"/>
            <a:ext cx="381000" cy="4191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5281296" y="4014354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281296" y="1616472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4004221" y="2447069"/>
            <a:ext cx="2727803" cy="2982887"/>
          </a:xfrm>
          <a:prstGeom prst="straightConnector1">
            <a:avLst/>
          </a:prstGeom>
          <a:ln>
            <a:solidFill>
              <a:srgbClr val="0000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56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457389" y="4014354"/>
            <a:ext cx="4244820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5281296" y="1616472"/>
            <a:ext cx="0" cy="408162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endCxn id="13" idx="7"/>
          </p:cNvCxnSpPr>
          <p:nvPr/>
        </p:nvCxnSpPr>
        <p:spPr>
          <a:xfrm flipV="1">
            <a:off x="5281296" y="3026492"/>
            <a:ext cx="987861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884249" y="2617307"/>
            <a:ext cx="2794093" cy="2794093"/>
          </a:xfrm>
          <a:prstGeom prst="ellipse">
            <a:avLst/>
          </a:prstGeom>
          <a:noFill/>
          <a:ln w="635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endCxn id="13" idx="1"/>
          </p:cNvCxnSpPr>
          <p:nvPr/>
        </p:nvCxnSpPr>
        <p:spPr>
          <a:xfrm flipH="1" flipV="1">
            <a:off x="4293434" y="3026492"/>
            <a:ext cx="987862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239" y="2494488"/>
            <a:ext cx="787400" cy="444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273" y="2172807"/>
            <a:ext cx="1638300" cy="444500"/>
          </a:xfrm>
          <a:prstGeom prst="rect">
            <a:avLst/>
          </a:prstGeom>
        </p:spPr>
      </p:pic>
      <p:sp>
        <p:nvSpPr>
          <p:cNvPr id="22" name="Isosceles Triangle 21"/>
          <p:cNvSpPr/>
          <p:nvPr/>
        </p:nvSpPr>
        <p:spPr>
          <a:xfrm rot="15231775">
            <a:off x="4702800" y="2645852"/>
            <a:ext cx="168842" cy="145553"/>
          </a:xfrm>
          <a:prstGeom prst="triangl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561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1222941" y="2922113"/>
            <a:ext cx="4489211" cy="1661157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222941" y="290593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474813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456475" y="1575838"/>
            <a:ext cx="43951" cy="372172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885" y="2442927"/>
            <a:ext cx="247040" cy="216161"/>
          </a:xfrm>
          <a:prstGeom prst="rect">
            <a:avLst/>
          </a:prstGeom>
        </p:spPr>
      </p:pic>
      <p:sp>
        <p:nvSpPr>
          <p:cNvPr id="10" name="Arc 9"/>
          <p:cNvSpPr/>
          <p:nvPr/>
        </p:nvSpPr>
        <p:spPr>
          <a:xfrm rot="3916184" flipH="1">
            <a:off x="3112371" y="227197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366" y="3625863"/>
            <a:ext cx="249543" cy="405507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1" y="2442927"/>
            <a:ext cx="247040" cy="216161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 rot="17683816">
            <a:off x="2961366" y="22671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1669846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2487585"/>
            <a:ext cx="8509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3511563"/>
            <a:ext cx="1016000" cy="22860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183817" y="2901721"/>
            <a:ext cx="19540" cy="1681549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430792" y="290172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48" y="2991326"/>
            <a:ext cx="2540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4627433" y="2393941"/>
            <a:ext cx="255350" cy="486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c 34"/>
          <p:cNvSpPr/>
          <p:nvPr/>
        </p:nvSpPr>
        <p:spPr>
          <a:xfrm rot="8907076" flipH="1">
            <a:off x="4498527" y="2212807"/>
            <a:ext cx="347415" cy="339724"/>
          </a:xfrm>
          <a:prstGeom prst="arc">
            <a:avLst>
              <a:gd name="adj1" fmla="val 14915356"/>
              <a:gd name="adj2" fmla="val 2158157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17291" y="216205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4158554" y="4527767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491993" y="2991326"/>
            <a:ext cx="711364" cy="1575761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222941" y="457257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4203357" y="2934550"/>
            <a:ext cx="691825" cy="1632537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97" y="4674193"/>
            <a:ext cx="228600" cy="2159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619" y="2084977"/>
            <a:ext cx="254000" cy="215900"/>
          </a:xfrm>
          <a:prstGeom prst="rect">
            <a:avLst/>
          </a:prstGeom>
        </p:spPr>
      </p:pic>
      <p:sp>
        <p:nvSpPr>
          <p:cNvPr id="50" name="Oval 49"/>
          <p:cNvSpPr/>
          <p:nvPr/>
        </p:nvSpPr>
        <p:spPr>
          <a:xfrm>
            <a:off x="4575116" y="2331418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91" y="1746604"/>
            <a:ext cx="342900" cy="3175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32" y="1746604"/>
            <a:ext cx="342900" cy="317500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V="1">
            <a:off x="4895182" y="2084977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4756743"/>
            <a:ext cx="850900" cy="266700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4139014" y="2865229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97" y="2618313"/>
            <a:ext cx="228600" cy="241300"/>
          </a:xfrm>
          <a:prstGeom prst="rect">
            <a:avLst/>
          </a:prstGeom>
        </p:spPr>
      </p:pic>
      <p:cxnSp>
        <p:nvCxnSpPr>
          <p:cNvPr id="63" name="Straight Arrow Connector 62"/>
          <p:cNvCxnSpPr/>
          <p:nvPr/>
        </p:nvCxnSpPr>
        <p:spPr>
          <a:xfrm flipH="1" flipV="1">
            <a:off x="5429478" y="2902400"/>
            <a:ext cx="19540" cy="1681549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headEnd type="arrow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970" y="3518652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146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54699" y="3729402"/>
            <a:ext cx="344055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672" y="3448941"/>
            <a:ext cx="247040" cy="216161"/>
          </a:xfrm>
          <a:prstGeom prst="rect">
            <a:avLst/>
          </a:prstGeom>
        </p:spPr>
      </p:pic>
      <p:sp>
        <p:nvSpPr>
          <p:cNvPr id="18" name="Arc 17"/>
          <p:cNvSpPr/>
          <p:nvPr/>
        </p:nvSpPr>
        <p:spPr>
          <a:xfrm rot="7301620" flipH="1">
            <a:off x="5312932" y="3114134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3665639" y="2581313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84595" y="3738879"/>
            <a:ext cx="320490" cy="5351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232" y="3639859"/>
            <a:ext cx="165100" cy="228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82" y="4325006"/>
            <a:ext cx="221563" cy="221563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313" y="3001345"/>
            <a:ext cx="354944" cy="253531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 flipV="1">
            <a:off x="2999054" y="3254876"/>
            <a:ext cx="0" cy="9821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385184" y="3267075"/>
            <a:ext cx="0" cy="4611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627" y="3898618"/>
            <a:ext cx="181259" cy="158602"/>
          </a:xfrm>
          <a:prstGeom prst="rect">
            <a:avLst/>
          </a:prstGeom>
        </p:spPr>
      </p:pic>
      <p:cxnSp>
        <p:nvCxnSpPr>
          <p:cNvPr id="41" name="Straight Connector 40"/>
          <p:cNvCxnSpPr/>
          <p:nvPr/>
        </p:nvCxnSpPr>
        <p:spPr>
          <a:xfrm>
            <a:off x="3665639" y="3267075"/>
            <a:ext cx="0" cy="969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673343" y="4260305"/>
            <a:ext cx="87459" cy="1460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9" idx="3"/>
          </p:cNvCxnSpPr>
          <p:nvPr/>
        </p:nvCxnSpPr>
        <p:spPr>
          <a:xfrm flipV="1">
            <a:off x="3580886" y="3898618"/>
            <a:ext cx="179916" cy="793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3639517" y="4129318"/>
            <a:ext cx="299594" cy="12155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534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57037" y="3209695"/>
            <a:ext cx="475543" cy="847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953067"/>
            <a:ext cx="1651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718">
            <a:off x="3729119" y="3877797"/>
            <a:ext cx="221563" cy="221563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999054" y="3254876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655293" y="4049332"/>
            <a:ext cx="477287" cy="1936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76" y="3499083"/>
            <a:ext cx="254000" cy="215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3652647" y="3543425"/>
            <a:ext cx="0" cy="445154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09371" y="3953067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Arc 38"/>
          <p:cNvSpPr/>
          <p:nvPr/>
        </p:nvSpPr>
        <p:spPr>
          <a:xfrm rot="4354104" flipH="1">
            <a:off x="3818670" y="3706525"/>
            <a:ext cx="458066" cy="648091"/>
          </a:xfrm>
          <a:prstGeom prst="arc">
            <a:avLst>
              <a:gd name="adj1" fmla="val 16037467"/>
              <a:gd name="adj2" fmla="val 21558029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060002" y="365150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608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V="1">
            <a:off x="3475535" y="1252294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483239" y="1652753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59" y="2986049"/>
            <a:ext cx="165100" cy="228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2808950" y="2287858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7301620" flipH="1">
            <a:off x="3792421" y="1791046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63" y="2121422"/>
            <a:ext cx="247040" cy="216161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72" y="2532065"/>
            <a:ext cx="254000" cy="21590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3119267" y="2986049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3462543" y="2121932"/>
            <a:ext cx="2861564" cy="1368536"/>
            <a:chOff x="3462543" y="2121932"/>
            <a:chExt cx="2861564" cy="1368536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494491" y="24164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20" name="Straight Connector 19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Arc 2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466933" y="2901185"/>
            <a:ext cx="2861564" cy="1368536"/>
            <a:chOff x="3462543" y="2121932"/>
            <a:chExt cx="2861564" cy="1368536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65" name="Straight Connector 64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Arc 66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69" name="Straight Connector 68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Arc 69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459664" y="3648360"/>
            <a:ext cx="2861564" cy="1368536"/>
            <a:chOff x="3462543" y="2121932"/>
            <a:chExt cx="2861564" cy="1368536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76" name="Straight Connector 75"/>
            <p:cNvCxnSpPr/>
            <p:nvPr/>
          </p:nvCxnSpPr>
          <p:spPr>
            <a:xfrm>
              <a:off x="3475535" y="3270020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9" name="Arc 78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81" name="Straight Connector 80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Arc 8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cxnSp>
        <p:nvCxnSpPr>
          <p:cNvPr id="84" name="Straight Connector 83"/>
          <p:cNvCxnSpPr/>
          <p:nvPr/>
        </p:nvCxnSpPr>
        <p:spPr>
          <a:xfrm>
            <a:off x="3443587" y="4865294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58813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693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417422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57906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8390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3887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7935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619845" y="2067771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8666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27144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867628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08112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74859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18908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29567" y="4449373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55262" y="3355167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3784014" y="2773251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90367" y="4449373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8049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136462" y="3399083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984475" y="1870242"/>
            <a:ext cx="1702548" cy="1702548"/>
            <a:chOff x="2984475" y="1870242"/>
            <a:chExt cx="1702548" cy="1702548"/>
          </a:xfrm>
        </p:grpSpPr>
        <p:sp>
          <p:nvSpPr>
            <p:cNvPr id="29" name="Arc 28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c 29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 rot="4500000">
            <a:off x="3056488" y="3590403"/>
            <a:ext cx="1702548" cy="1702548"/>
            <a:chOff x="2984475" y="1870242"/>
            <a:chExt cx="1702548" cy="1702548"/>
          </a:xfrm>
        </p:grpSpPr>
        <p:sp>
          <p:nvSpPr>
            <p:cNvPr id="34" name="Arc 33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47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77738</TotalTime>
  <Words>268</Words>
  <Application>Microsoft Macintosh PowerPoint</Application>
  <PresentationFormat>On-screen Show (4:3)</PresentationFormat>
  <Paragraphs>238</Paragraphs>
  <Slides>66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126</cp:revision>
  <cp:lastPrinted>2018-05-02T04:50:21Z</cp:lastPrinted>
  <dcterms:created xsi:type="dcterms:W3CDTF">2018-03-19T08:02:40Z</dcterms:created>
  <dcterms:modified xsi:type="dcterms:W3CDTF">2019-04-05T11:03:28Z</dcterms:modified>
</cp:coreProperties>
</file>